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13" r:id="rId2"/>
    <p:sldId id="314" r:id="rId3"/>
    <p:sldId id="317" r:id="rId4"/>
    <p:sldId id="318" r:id="rId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45" d="100"/>
          <a:sy n="45" d="100"/>
        </p:scale>
        <p:origin x="6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452845D-7AC6-47B5-992F-01D1B96310E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4750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704C669-72F4-40E1-A693-96EC77F8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ste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President Obama has set a priority of increasing the number of students and teachers who are proficient in STEM (science, technology, engineering, and mathematics) fields.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Only 16 percent of American high school seniors are proficient in mathematics and interested in a STEM career.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Among those who do go on to pursue a college major in the STEM fields, only about half choose to work in a related career.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United States is falling behind internationally, ranking 25th in mathematics and 17th in science among industrialized nations.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our global economy, this situation is unacceptable. STEM education must be improved if the U.S. is to remain competitive with our international peers.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b="1" i="1" smtClean="0"/>
              <a:t>SOURCE:</a:t>
            </a:r>
            <a:r>
              <a:rPr lang="en-US" altLang="en-US" i="1" smtClean="0"/>
              <a:t> U.S. Department of Education, Science, Technology, Engineering and Math: Education for Global Leadership, </a:t>
            </a:r>
            <a:r>
              <a:rPr lang="en-US" altLang="en-US" i="1" smtClean="0">
                <a:hlinkClick r:id="rId3"/>
              </a:rPr>
              <a:t>http://www.ed.gov/stem</a:t>
            </a:r>
            <a:endParaRPr lang="en-US" altLang="en-US" i="1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B831-A63F-48B3-8897-08EAC25F8B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5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1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61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34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8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5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4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1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53FE-4D26-49AD-A451-CF628111DCD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10E-1030-4217-987E-9C4025FE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848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5000" cmpd="sng">
                  <a:solidFill>
                    <a:schemeClr val="accent2"/>
                  </a:solidFill>
                  <a:prstDash val="solid"/>
                </a:ln>
                <a:solidFill>
                  <a:srgbClr val="A20000"/>
                </a:solidFill>
              </a:rPr>
              <a:t>Tucker High School</a:t>
            </a:r>
            <a:br>
              <a:rPr lang="en-US" dirty="0" smtClean="0">
                <a:ln w="5000" cmpd="sng">
                  <a:solidFill>
                    <a:schemeClr val="accent2"/>
                  </a:solidFill>
                  <a:prstDash val="solid"/>
                </a:ln>
                <a:solidFill>
                  <a:srgbClr val="A20000"/>
                </a:solidFill>
              </a:rPr>
            </a:br>
            <a:r>
              <a:rPr lang="en-US" dirty="0" smtClean="0">
                <a:ln w="5000" cmpd="sng">
                  <a:solidFill>
                    <a:schemeClr val="accent2"/>
                  </a:solidFill>
                  <a:prstDash val="solid"/>
                </a:ln>
                <a:solidFill>
                  <a:srgbClr val="A20000"/>
                </a:solidFill>
              </a:rPr>
              <a:t> STEM Project Scope Overview</a:t>
            </a:r>
            <a:endParaRPr lang="en-US" dirty="0">
              <a:ln w="5000" cmpd="sng">
                <a:solidFill>
                  <a:schemeClr val="accent2"/>
                </a:solidFill>
                <a:prstDash val="solid"/>
              </a:ln>
              <a:solidFill>
                <a:srgbClr val="A2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8764" y="2133600"/>
            <a:ext cx="6172200" cy="43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7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08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2819400" cy="30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3960" y="1691006"/>
            <a:ext cx="444880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014" y="0"/>
            <a:ext cx="855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Proposed: Tucker High School Trophy Case and Ecosystem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35614"/>
            <a:ext cx="669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Estimated  $8,000 (THS Foundation and Georgia Case Company)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50239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Location: Lobby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Size 15’x10”x 4 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 Current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 photos of notable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Aquarium Ecosystem for active learning in oceanography and 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4599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08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3891833" cy="3505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0014" y="0"/>
            <a:ext cx="720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Active: Tucker High School Aquaponics Garden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35614"/>
            <a:ext cx="669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Estimated  $8,000 (THS Foundation and Georgia Case Company)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830" y="2057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Location: Garden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Pond Size 15’x 8’x 2 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Greenhouse Size: 12’ x 12’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Sustainable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Nitrogen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Eventually Solar Powered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 produced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Culinary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Tucker Farmers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Pollinator Garden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International Garden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33" y="536868"/>
            <a:ext cx="5098527" cy="32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91" y="4022759"/>
            <a:ext cx="3073657" cy="216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5106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08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06" y="2057400"/>
            <a:ext cx="3891833" cy="3505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0014" y="0"/>
            <a:ext cx="7531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Active: Tucker High School Kelley </a:t>
            </a:r>
            <a:r>
              <a:rPr lang="en-US" sz="2800" dirty="0" err="1" smtClean="0"/>
              <a:t>Cofer</a:t>
            </a:r>
            <a:r>
              <a:rPr lang="en-US" sz="2800" dirty="0" smtClean="0"/>
              <a:t> Lake Study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35614"/>
            <a:ext cx="623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Estimates Submitted – Pending City Of Tucker Park Proposal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830" y="20574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Location: Kelley </a:t>
            </a:r>
            <a:r>
              <a:rPr lang="en-US" dirty="0" err="1" smtClean="0"/>
              <a:t>Cofer</a:t>
            </a:r>
            <a:r>
              <a:rPr lang="en-US" dirty="0" smtClean="0"/>
              <a:t> Park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Weekly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(dissolved Oxygen)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Phosphates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Ammonia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Findings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Pending Tucker City Park Proposal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1837"/>
            <a:ext cx="46759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94" y="3657600"/>
            <a:ext cx="4639506" cy="26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379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</TotalTime>
  <Words>309</Words>
  <Application>Microsoft Office PowerPoint</Application>
  <PresentationFormat>On-screen Show (4:3)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Tucker High School  STEM Project Scope Overview</vt:lpstr>
      <vt:lpstr>PowerPoint Presentation</vt:lpstr>
      <vt:lpstr>PowerPoint Presentation</vt:lpstr>
      <vt:lpstr>PowerPoint Presentation</vt:lpstr>
    </vt:vector>
  </TitlesOfParts>
  <Company>DeKalb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Kelley Cofer Lake Proposals</dc:title>
  <dc:creator>Cory Booth</dc:creator>
  <cp:lastModifiedBy>William Greszes</cp:lastModifiedBy>
  <cp:revision>87</cp:revision>
  <cp:lastPrinted>2017-06-14T09:06:01Z</cp:lastPrinted>
  <dcterms:created xsi:type="dcterms:W3CDTF">2015-03-03T13:05:47Z</dcterms:created>
  <dcterms:modified xsi:type="dcterms:W3CDTF">2018-04-26T21:15:41Z</dcterms:modified>
</cp:coreProperties>
</file>